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46C91E-7A3E-4D7E-93AF-22539B4E237D}" v="10" dt="2021-10-17T15:30:34.4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33" autoAdjust="0"/>
  </p:normalViewPr>
  <p:slideViewPr>
    <p:cSldViewPr snapToGrid="0">
      <p:cViewPr varScale="1">
        <p:scale>
          <a:sx n="154" d="100"/>
          <a:sy n="154" d="100"/>
        </p:scale>
        <p:origin x="43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ia Pacchin" userId="17625a6f-f22d-473c-a16f-047e47adfae5" providerId="ADAL" clId="{F246C91E-7A3E-4D7E-93AF-22539B4E237D}"/>
    <pc:docChg chg="undo custSel addSld modSld">
      <pc:chgData name="Mattia Pacchin" userId="17625a6f-f22d-473c-a16f-047e47adfae5" providerId="ADAL" clId="{F246C91E-7A3E-4D7E-93AF-22539B4E237D}" dt="2021-10-17T20:50:13.933" v="797" actId="313"/>
      <pc:docMkLst>
        <pc:docMk/>
      </pc:docMkLst>
      <pc:sldChg chg="modSp mod">
        <pc:chgData name="Mattia Pacchin" userId="17625a6f-f22d-473c-a16f-047e47adfae5" providerId="ADAL" clId="{F246C91E-7A3E-4D7E-93AF-22539B4E237D}" dt="2021-10-17T15:34:21.705" v="644" actId="790"/>
        <pc:sldMkLst>
          <pc:docMk/>
          <pc:sldMk cId="3661800391" sldId="256"/>
        </pc:sldMkLst>
        <pc:spChg chg="mod">
          <ac:chgData name="Mattia Pacchin" userId="17625a6f-f22d-473c-a16f-047e47adfae5" providerId="ADAL" clId="{F246C91E-7A3E-4D7E-93AF-22539B4E237D}" dt="2021-10-17T15:34:21.705" v="644" actId="790"/>
          <ac:spMkLst>
            <pc:docMk/>
            <pc:sldMk cId="3661800391" sldId="256"/>
            <ac:spMk id="2" creationId="{CC94A7D0-B26B-46C6-A216-57C819BEFFD2}"/>
          </ac:spMkLst>
        </pc:spChg>
      </pc:sldChg>
      <pc:sldChg chg="addSp delSp modSp mod">
        <pc:chgData name="Mattia Pacchin" userId="17625a6f-f22d-473c-a16f-047e47adfae5" providerId="ADAL" clId="{F246C91E-7A3E-4D7E-93AF-22539B4E237D}" dt="2021-10-17T15:44:42.374" v="744" actId="1076"/>
        <pc:sldMkLst>
          <pc:docMk/>
          <pc:sldMk cId="3094358861" sldId="257"/>
        </pc:sldMkLst>
        <pc:spChg chg="mod">
          <ac:chgData name="Mattia Pacchin" userId="17625a6f-f22d-473c-a16f-047e47adfae5" providerId="ADAL" clId="{F246C91E-7A3E-4D7E-93AF-22539B4E237D}" dt="2021-10-17T15:34:15.740" v="643" actId="790"/>
          <ac:spMkLst>
            <pc:docMk/>
            <pc:sldMk cId="3094358861" sldId="257"/>
            <ac:spMk id="2" creationId="{0B6FB5A8-E55D-4D32-BCA1-50F76AFDA0EF}"/>
          </ac:spMkLst>
        </pc:spChg>
        <pc:spChg chg="mod">
          <ac:chgData name="Mattia Pacchin" userId="17625a6f-f22d-473c-a16f-047e47adfae5" providerId="ADAL" clId="{F246C91E-7A3E-4D7E-93AF-22539B4E237D}" dt="2021-10-17T15:44:38.569" v="743" actId="20577"/>
          <ac:spMkLst>
            <pc:docMk/>
            <pc:sldMk cId="3094358861" sldId="257"/>
            <ac:spMk id="5" creationId="{3A1D5700-1ADC-4047-A0DC-A51C3BC740C0}"/>
          </ac:spMkLst>
        </pc:spChg>
        <pc:picChg chg="add mod modCrop">
          <ac:chgData name="Mattia Pacchin" userId="17625a6f-f22d-473c-a16f-047e47adfae5" providerId="ADAL" clId="{F246C91E-7A3E-4D7E-93AF-22539B4E237D}" dt="2021-10-17T15:44:42.374" v="744" actId="1076"/>
          <ac:picMkLst>
            <pc:docMk/>
            <pc:sldMk cId="3094358861" sldId="257"/>
            <ac:picMk id="4" creationId="{26A424CD-475C-44F0-9853-64A393F79AB7}"/>
          </ac:picMkLst>
        </pc:picChg>
        <pc:picChg chg="add del mod">
          <ac:chgData name="Mattia Pacchin" userId="17625a6f-f22d-473c-a16f-047e47adfae5" providerId="ADAL" clId="{F246C91E-7A3E-4D7E-93AF-22539B4E237D}" dt="2021-10-17T15:13:31.454" v="363" actId="478"/>
          <ac:picMkLst>
            <pc:docMk/>
            <pc:sldMk cId="3094358861" sldId="257"/>
            <ac:picMk id="7" creationId="{4DFD7E93-0D2A-43D0-9D79-A505E9DA5376}"/>
          </ac:picMkLst>
        </pc:picChg>
        <pc:picChg chg="add del mod modCrop">
          <ac:chgData name="Mattia Pacchin" userId="17625a6f-f22d-473c-a16f-047e47adfae5" providerId="ADAL" clId="{F246C91E-7A3E-4D7E-93AF-22539B4E237D}" dt="2021-10-17T15:30:30.682" v="471" actId="478"/>
          <ac:picMkLst>
            <pc:docMk/>
            <pc:sldMk cId="3094358861" sldId="257"/>
            <ac:picMk id="9" creationId="{69BA965E-CFC3-4F8D-B150-33F5FECFFE8E}"/>
          </ac:picMkLst>
        </pc:picChg>
        <pc:picChg chg="add del mod">
          <ac:chgData name="Mattia Pacchin" userId="17625a6f-f22d-473c-a16f-047e47adfae5" providerId="ADAL" clId="{F246C91E-7A3E-4D7E-93AF-22539B4E237D}" dt="2021-10-17T15:30:02.765" v="468"/>
          <ac:picMkLst>
            <pc:docMk/>
            <pc:sldMk cId="3094358861" sldId="257"/>
            <ac:picMk id="10" creationId="{B5B85040-C42D-4577-84B5-4ABB705EE60A}"/>
          </ac:picMkLst>
        </pc:picChg>
        <pc:picChg chg="add mod">
          <ac:chgData name="Mattia Pacchin" userId="17625a6f-f22d-473c-a16f-047e47adfae5" providerId="ADAL" clId="{F246C91E-7A3E-4D7E-93AF-22539B4E237D}" dt="2021-10-17T15:44:17.871" v="693" actId="14100"/>
          <ac:picMkLst>
            <pc:docMk/>
            <pc:sldMk cId="3094358861" sldId="257"/>
            <ac:picMk id="11" creationId="{6ED2C4DB-B605-4CA1-B868-A1914690E66F}"/>
          </ac:picMkLst>
        </pc:picChg>
      </pc:sldChg>
      <pc:sldChg chg="addSp delSp modSp mod">
        <pc:chgData name="Mattia Pacchin" userId="17625a6f-f22d-473c-a16f-047e47adfae5" providerId="ADAL" clId="{F246C91E-7A3E-4D7E-93AF-22539B4E237D}" dt="2021-10-17T15:43:22.176" v="691" actId="1035"/>
        <pc:sldMkLst>
          <pc:docMk/>
          <pc:sldMk cId="1135075535" sldId="258"/>
        </pc:sldMkLst>
        <pc:spChg chg="mod">
          <ac:chgData name="Mattia Pacchin" userId="17625a6f-f22d-473c-a16f-047e47adfae5" providerId="ADAL" clId="{F246C91E-7A3E-4D7E-93AF-22539B4E237D}" dt="2021-10-17T15:01:35.346" v="32" actId="27636"/>
          <ac:spMkLst>
            <pc:docMk/>
            <pc:sldMk cId="1135075535" sldId="258"/>
            <ac:spMk id="2" creationId="{2D6407CD-2DA5-4423-B05C-EE14B570149C}"/>
          </ac:spMkLst>
        </pc:spChg>
        <pc:spChg chg="mod">
          <ac:chgData name="Mattia Pacchin" userId="17625a6f-f22d-473c-a16f-047e47adfae5" providerId="ADAL" clId="{F246C91E-7A3E-4D7E-93AF-22539B4E237D}" dt="2021-10-17T15:33:59.309" v="638" actId="790"/>
          <ac:spMkLst>
            <pc:docMk/>
            <pc:sldMk cId="1135075535" sldId="258"/>
            <ac:spMk id="5" creationId="{19958E7C-B986-4EC8-B9E7-63302CE9D0EE}"/>
          </ac:spMkLst>
        </pc:spChg>
        <pc:picChg chg="add del mod">
          <ac:chgData name="Mattia Pacchin" userId="17625a6f-f22d-473c-a16f-047e47adfae5" providerId="ADAL" clId="{F246C91E-7A3E-4D7E-93AF-22539B4E237D}" dt="2021-10-17T15:28:50.995" v="454" actId="21"/>
          <ac:picMkLst>
            <pc:docMk/>
            <pc:sldMk cId="1135075535" sldId="258"/>
            <ac:picMk id="4" creationId="{62D1CF2C-0C60-47BA-B872-BF64C530F6A3}"/>
          </ac:picMkLst>
        </pc:picChg>
        <pc:picChg chg="add del mod">
          <ac:chgData name="Mattia Pacchin" userId="17625a6f-f22d-473c-a16f-047e47adfae5" providerId="ADAL" clId="{F246C91E-7A3E-4D7E-93AF-22539B4E237D}" dt="2021-10-17T15:28:49.307" v="453" actId="478"/>
          <ac:picMkLst>
            <pc:docMk/>
            <pc:sldMk cId="1135075535" sldId="258"/>
            <ac:picMk id="7" creationId="{B0C62947-7892-4111-ABA1-B9299385E373}"/>
          </ac:picMkLst>
        </pc:picChg>
        <pc:picChg chg="add del mod">
          <ac:chgData name="Mattia Pacchin" userId="17625a6f-f22d-473c-a16f-047e47adfae5" providerId="ADAL" clId="{F246C91E-7A3E-4D7E-93AF-22539B4E237D}" dt="2021-10-17T15:20:24.184" v="437" actId="21"/>
          <ac:picMkLst>
            <pc:docMk/>
            <pc:sldMk cId="1135075535" sldId="258"/>
            <ac:picMk id="9" creationId="{D940545D-7BA3-4C75-A883-C9F859F55570}"/>
          </ac:picMkLst>
        </pc:picChg>
        <pc:picChg chg="add del mod">
          <ac:chgData name="Mattia Pacchin" userId="17625a6f-f22d-473c-a16f-047e47adfae5" providerId="ADAL" clId="{F246C91E-7A3E-4D7E-93AF-22539B4E237D}" dt="2021-10-17T15:20:36.567" v="442" actId="21"/>
          <ac:picMkLst>
            <pc:docMk/>
            <pc:sldMk cId="1135075535" sldId="258"/>
            <ac:picMk id="11" creationId="{63DF5413-CB9A-4B1B-A321-0CDFF8885294}"/>
          </ac:picMkLst>
        </pc:picChg>
        <pc:picChg chg="add mod">
          <ac:chgData name="Mattia Pacchin" userId="17625a6f-f22d-473c-a16f-047e47adfae5" providerId="ADAL" clId="{F246C91E-7A3E-4D7E-93AF-22539B4E237D}" dt="2021-10-17T15:42:48.749" v="685" actId="1076"/>
          <ac:picMkLst>
            <pc:docMk/>
            <pc:sldMk cId="1135075535" sldId="258"/>
            <ac:picMk id="13" creationId="{BD6C4216-BC90-405F-B405-543BFC2C3C0D}"/>
          </ac:picMkLst>
        </pc:picChg>
        <pc:picChg chg="add del mod">
          <ac:chgData name="Mattia Pacchin" userId="17625a6f-f22d-473c-a16f-047e47adfae5" providerId="ADAL" clId="{F246C91E-7A3E-4D7E-93AF-22539B4E237D}" dt="2021-10-17T15:28:40.030" v="452" actId="478"/>
          <ac:picMkLst>
            <pc:docMk/>
            <pc:sldMk cId="1135075535" sldId="258"/>
            <ac:picMk id="15" creationId="{5427F5C1-655F-49F3-83CD-FFE974E15071}"/>
          </ac:picMkLst>
        </pc:picChg>
        <pc:picChg chg="add del mod">
          <ac:chgData name="Mattia Pacchin" userId="17625a6f-f22d-473c-a16f-047e47adfae5" providerId="ADAL" clId="{F246C91E-7A3E-4D7E-93AF-22539B4E237D}" dt="2021-10-17T15:19:38.179" v="423" actId="478"/>
          <ac:picMkLst>
            <pc:docMk/>
            <pc:sldMk cId="1135075535" sldId="258"/>
            <ac:picMk id="17" creationId="{0140A832-38AB-40D6-A742-A9CE0DB33D03}"/>
          </ac:picMkLst>
        </pc:picChg>
        <pc:picChg chg="add del mod">
          <ac:chgData name="Mattia Pacchin" userId="17625a6f-f22d-473c-a16f-047e47adfae5" providerId="ADAL" clId="{F246C91E-7A3E-4D7E-93AF-22539B4E237D}" dt="2021-10-17T15:29:21.112" v="462" actId="478"/>
          <ac:picMkLst>
            <pc:docMk/>
            <pc:sldMk cId="1135075535" sldId="258"/>
            <ac:picMk id="19" creationId="{A140FEC8-96B2-4B71-A770-3786FE4B4FB7}"/>
          </ac:picMkLst>
        </pc:picChg>
        <pc:picChg chg="add del mod">
          <ac:chgData name="Mattia Pacchin" userId="17625a6f-f22d-473c-a16f-047e47adfae5" providerId="ADAL" clId="{F246C91E-7A3E-4D7E-93AF-22539B4E237D}" dt="2021-10-17T15:29:02.439" v="457" actId="478"/>
          <ac:picMkLst>
            <pc:docMk/>
            <pc:sldMk cId="1135075535" sldId="258"/>
            <ac:picMk id="21" creationId="{E92C6A11-1CFA-45AB-A34E-BBCB8B608B0B}"/>
          </ac:picMkLst>
        </pc:picChg>
        <pc:picChg chg="add del mod">
          <ac:chgData name="Mattia Pacchin" userId="17625a6f-f22d-473c-a16f-047e47adfae5" providerId="ADAL" clId="{F246C91E-7A3E-4D7E-93AF-22539B4E237D}" dt="2021-10-17T15:43:22.176" v="691" actId="1035"/>
          <ac:picMkLst>
            <pc:docMk/>
            <pc:sldMk cId="1135075535" sldId="258"/>
            <ac:picMk id="23" creationId="{C8ECD552-DC7A-4DF3-B42F-A480153D3ECF}"/>
          </ac:picMkLst>
        </pc:picChg>
        <pc:picChg chg="add del mod">
          <ac:chgData name="Mattia Pacchin" userId="17625a6f-f22d-473c-a16f-047e47adfae5" providerId="ADAL" clId="{F246C91E-7A3E-4D7E-93AF-22539B4E237D}" dt="2021-10-17T15:30:33.552" v="472" actId="21"/>
          <ac:picMkLst>
            <pc:docMk/>
            <pc:sldMk cId="1135075535" sldId="258"/>
            <ac:picMk id="24" creationId="{DCE79BDF-62EA-40F1-B13B-25EA8BDDAAFB}"/>
          </ac:picMkLst>
        </pc:picChg>
      </pc:sldChg>
      <pc:sldChg chg="addSp delSp modSp new mod">
        <pc:chgData name="Mattia Pacchin" userId="17625a6f-f22d-473c-a16f-047e47adfae5" providerId="ADAL" clId="{F246C91E-7A3E-4D7E-93AF-22539B4E237D}" dt="2021-10-17T15:41:25.973" v="684" actId="14100"/>
        <pc:sldMkLst>
          <pc:docMk/>
          <pc:sldMk cId="2062607361" sldId="259"/>
        </pc:sldMkLst>
        <pc:spChg chg="mod">
          <ac:chgData name="Mattia Pacchin" userId="17625a6f-f22d-473c-a16f-047e47adfae5" providerId="ADAL" clId="{F246C91E-7A3E-4D7E-93AF-22539B4E237D}" dt="2021-10-17T15:32:51.788" v="630" actId="20577"/>
          <ac:spMkLst>
            <pc:docMk/>
            <pc:sldMk cId="2062607361" sldId="259"/>
            <ac:spMk id="2" creationId="{EAFBB3FA-A996-407B-B459-124F106DA04D}"/>
          </ac:spMkLst>
        </pc:spChg>
        <pc:spChg chg="mod">
          <ac:chgData name="Mattia Pacchin" userId="17625a6f-f22d-473c-a16f-047e47adfae5" providerId="ADAL" clId="{F246C91E-7A3E-4D7E-93AF-22539B4E237D}" dt="2021-10-17T15:35:35.302" v="679" actId="20577"/>
          <ac:spMkLst>
            <pc:docMk/>
            <pc:sldMk cId="2062607361" sldId="259"/>
            <ac:spMk id="3" creationId="{450FB7E9-374E-4640-85D2-BBDD9BA6DC7D}"/>
          </ac:spMkLst>
        </pc:spChg>
        <pc:picChg chg="add mod">
          <ac:chgData name="Mattia Pacchin" userId="17625a6f-f22d-473c-a16f-047e47adfae5" providerId="ADAL" clId="{F246C91E-7A3E-4D7E-93AF-22539B4E237D}" dt="2021-10-17T15:41:21.270" v="682" actId="14100"/>
          <ac:picMkLst>
            <pc:docMk/>
            <pc:sldMk cId="2062607361" sldId="259"/>
            <ac:picMk id="4" creationId="{A8B4C5C3-6A9C-4BCA-B67A-55FCA049609A}"/>
          </ac:picMkLst>
        </pc:picChg>
        <pc:picChg chg="add del mod">
          <ac:chgData name="Mattia Pacchin" userId="17625a6f-f22d-473c-a16f-047e47adfae5" providerId="ADAL" clId="{F246C91E-7A3E-4D7E-93AF-22539B4E237D}" dt="2021-10-17T15:29:15.788" v="459" actId="21"/>
          <ac:picMkLst>
            <pc:docMk/>
            <pc:sldMk cId="2062607361" sldId="259"/>
            <ac:picMk id="5" creationId="{23B610CD-09DE-4AD0-A4E3-9F6D71E94F3F}"/>
          </ac:picMkLst>
        </pc:picChg>
        <pc:picChg chg="add mod">
          <ac:chgData name="Mattia Pacchin" userId="17625a6f-f22d-473c-a16f-047e47adfae5" providerId="ADAL" clId="{F246C91E-7A3E-4D7E-93AF-22539B4E237D}" dt="2021-10-17T15:41:25.973" v="684" actId="14100"/>
          <ac:picMkLst>
            <pc:docMk/>
            <pc:sldMk cId="2062607361" sldId="259"/>
            <ac:picMk id="6" creationId="{E12BE9C3-A805-44F1-91BC-5B47351BCD77}"/>
          </ac:picMkLst>
        </pc:picChg>
      </pc:sldChg>
      <pc:sldChg chg="addSp delSp modSp new mod modClrScheme chgLayout">
        <pc:chgData name="Mattia Pacchin" userId="17625a6f-f22d-473c-a16f-047e47adfae5" providerId="ADAL" clId="{F246C91E-7A3E-4D7E-93AF-22539B4E237D}" dt="2021-10-17T20:50:13.933" v="797" actId="313"/>
        <pc:sldMkLst>
          <pc:docMk/>
          <pc:sldMk cId="3211212318" sldId="260"/>
        </pc:sldMkLst>
        <pc:spChg chg="mod ord">
          <ac:chgData name="Mattia Pacchin" userId="17625a6f-f22d-473c-a16f-047e47adfae5" providerId="ADAL" clId="{F246C91E-7A3E-4D7E-93AF-22539B4E237D}" dt="2021-10-17T20:49:22.158" v="791" actId="700"/>
          <ac:spMkLst>
            <pc:docMk/>
            <pc:sldMk cId="3211212318" sldId="260"/>
            <ac:spMk id="2" creationId="{D0C9B5F2-BFBD-4DA7-9E57-29B411A09321}"/>
          </ac:spMkLst>
        </pc:spChg>
        <pc:spChg chg="del mod ord">
          <ac:chgData name="Mattia Pacchin" userId="17625a6f-f22d-473c-a16f-047e47adfae5" providerId="ADAL" clId="{F246C91E-7A3E-4D7E-93AF-22539B4E237D}" dt="2021-10-17T20:49:22.158" v="791" actId="700"/>
          <ac:spMkLst>
            <pc:docMk/>
            <pc:sldMk cId="3211212318" sldId="260"/>
            <ac:spMk id="3" creationId="{376F6A1F-B78A-42C3-BB27-E34075DBBB11}"/>
          </ac:spMkLst>
        </pc:spChg>
        <pc:spChg chg="del">
          <ac:chgData name="Mattia Pacchin" userId="17625a6f-f22d-473c-a16f-047e47adfae5" providerId="ADAL" clId="{F246C91E-7A3E-4D7E-93AF-22539B4E237D}" dt="2021-10-17T20:49:22.158" v="791" actId="700"/>
          <ac:spMkLst>
            <pc:docMk/>
            <pc:sldMk cId="3211212318" sldId="260"/>
            <ac:spMk id="4" creationId="{88E1E232-EEF8-4ED0-8ED5-AC0D327D3144}"/>
          </ac:spMkLst>
        </pc:spChg>
        <pc:spChg chg="add mod ord">
          <ac:chgData name="Mattia Pacchin" userId="17625a6f-f22d-473c-a16f-047e47adfae5" providerId="ADAL" clId="{F246C91E-7A3E-4D7E-93AF-22539B4E237D}" dt="2021-10-17T20:50:13.933" v="797" actId="313"/>
          <ac:spMkLst>
            <pc:docMk/>
            <pc:sldMk cId="3211212318" sldId="260"/>
            <ac:spMk id="5" creationId="{B4C2DF34-9EF0-448C-BD49-C7494B6B2CF7}"/>
          </ac:spMkLst>
        </pc:spChg>
      </pc:sldChg>
    </pc:docChg>
  </pc:docChgLst>
</pc:chgInfo>
</file>

<file path=ppt/media/image1.jpg>
</file>

<file path=ppt/media/image10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581057-08B6-49D4-B21C-E317EA4E1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873E038-9B41-4B9A-8970-BFAF1FE7D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7BE1926-2E66-4E54-86F7-8B94E6D22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658DC6-0322-46CA-AEBF-F58A1F02D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F6EDD1-2F5C-44BC-B0B4-804805DDB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1370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06AE5F-239E-43FA-92C6-CE1E60127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D50617F-A5C1-47E4-A877-0933710170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40CE0C3-45C1-4BD0-99C6-FC5ECE6D1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6ADDF57-3796-4D5E-B516-86FBBCD36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6BA5C83-7497-47D6-9A61-9ADD98D37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5448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7738B2E-F5AE-4021-AEE9-8CF6EF7C6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EC7DA4C-418D-4247-ABDE-EB791506F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21A3C3-53F1-4BC6-AF95-4AE3597E8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6C77F93-3ADD-4A97-B657-2448B9EBB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50A8A75-3815-4252-B46B-5694CF00B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3892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CD115C-CF36-4EBA-BD07-F22A26F97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527A8F1-0EE3-48E9-B58B-2F6392FCD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FBBB777-B0E5-46AA-9AC3-8E68BD19B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F60EB3-1AAF-45E4-A010-14EE8AD06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D5E9D7A-A03E-4ACA-887E-6D4A76AB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8847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5D91F4-B48F-47D0-9C20-57435A3C8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69C8BC2-2438-445E-B70E-FCA9BF7FC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C4FD86B-5762-4CDA-833D-19F49E9A1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4183C0F-7E13-422D-BCDA-D4BBE5A36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38B02F1-EB12-4B6C-8024-3DA342A6F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1093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579B48-C1D7-43E1-A31E-D431F7B34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B702CA6-006C-4ED3-B1AE-27A12715B4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7510AA1-1211-4504-B259-3108265E28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11A8BD5-216E-44D7-8E9F-2ABCB535F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85BC0DF-184C-4728-AC40-27D58F0A2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A05E383-E45E-412D-82AA-AF87155B2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3864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0D52CE-3E2E-493D-89DF-450059725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0795142-F84C-4623-B2C5-20A957CE5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28B273E-3AC0-4297-9861-76F44D50D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1036F12-55F9-4304-8EA2-7C758CC877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60C2152-E759-45E9-A762-8552ADA00A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111B805-6001-47BB-BBCE-7533A59F7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3B0D5E7-5D06-4BEF-B050-5082D35C8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FC1D14D-FD13-4A80-A625-3E74CD7E9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8297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47B8D8-100F-4450-9A98-D75E98651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3A5DAC6-EB2C-4520-B83D-C6A7343AD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595D1A5-329F-4C46-AA8E-1DA3F5659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2D7F3BF-B25A-4F8F-9F7B-E749FE412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2982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3E54BD1-CF5C-48E3-BFC4-0A7749551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4407738-7F7C-4D20-A818-A15BF2AD2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9873CAF-816E-49CE-BB78-C0CD38C2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508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9C5D41-3393-49F4-96CB-673856FE2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647E78-C7ED-4083-87E3-7291D69CC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524EA63-CCE2-4BAC-B222-174CF943B0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4F704BE-8902-4488-A8A8-F83816DE2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B80D284-3299-4027-B394-5B46D3A99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9F34ADF-0833-41BB-A5D2-56356A9BC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9374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87972F-63F4-4BDC-B7C7-3B107B110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A87E0A8-D4B0-425B-B84D-3D4870F7E4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D0D22DE-5360-4938-82F2-F2BFCEE23D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EFACC8-9A4E-46F4-AF46-09D2B2F04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8CEBE82-0221-4930-997D-B016300C5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F7DD22E-0FEF-4FDF-9BD6-7AA71E75C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7841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0607025-4F68-4056-8448-B257EE592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1A1AB91-A623-499C-ADF6-D60016604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637EE11-25FB-4C5B-88C1-8D0993A881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80433-5412-40E8-ABA4-49E4290FA1D6}" type="datetimeFigureOut">
              <a:rPr lang="it-IT" smtClean="0"/>
              <a:t>17/10/2021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DFAE789-6673-49E4-99CF-43F7D87695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FCFE50D-2E92-4D92-BAD6-023BECA22E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17BB0-6A45-40C5-9474-8EDF2FFFD65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1135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311verona.com/" TargetMode="External"/><Relationship Id="rId2" Type="http://schemas.openxmlformats.org/officeDocument/2006/relationships/hyperlink" Target="https://www.v-research.i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du.v-research.it/" TargetMode="External"/><Relationship Id="rId4" Type="http://schemas.openxmlformats.org/officeDocument/2006/relationships/hyperlink" Target="https://www.fabschool.it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B0DD75C-B678-4273-A353-141672FF3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3269" y="1000358"/>
            <a:ext cx="2668633" cy="2001475"/>
          </a:xfrm>
          <a:prstGeom prst="rect">
            <a:avLst/>
          </a:prstGeom>
        </p:spPr>
      </p:pic>
      <p:pic>
        <p:nvPicPr>
          <p:cNvPr id="9" name="Immagine 8" descr="Immagine che contiene testo, parete, persona, interni&#10;&#10;Descrizione generata automaticamente">
            <a:extLst>
              <a:ext uri="{FF2B5EF4-FFF2-40B4-BE49-F238E27FC236}">
                <a16:creationId xmlns:a16="http://schemas.microsoft.com/office/drawing/2014/main" id="{B127D355-AE54-4661-B825-495662B570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749" y="738748"/>
            <a:ext cx="1542670" cy="231914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C94A7D0-B26B-46C6-A216-57C819BEF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Chi siamo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FE35A4B-5F90-47A7-BC78-8B0A1C334D0A}"/>
              </a:ext>
            </a:extLst>
          </p:cNvPr>
          <p:cNvSpPr txBox="1"/>
          <p:nvPr/>
        </p:nvSpPr>
        <p:spPr>
          <a:xfrm>
            <a:off x="7582395" y="738748"/>
            <a:ext cx="801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2013-2018</a:t>
            </a:r>
            <a:endParaRPr lang="it-IT" sz="1100" dirty="0">
              <a:solidFill>
                <a:schemeClr val="bg1"/>
              </a:solidFill>
            </a:endParaRPr>
          </a:p>
        </p:txBody>
      </p:sp>
      <p:pic>
        <p:nvPicPr>
          <p:cNvPr id="10" name="Immagine 9" descr="Immagine che contiene esterni, erba, albero, cielo&#10;&#10;Descrizione generata automaticamente">
            <a:extLst>
              <a:ext uri="{FF2B5EF4-FFF2-40B4-BE49-F238E27FC236}">
                <a16:creationId xmlns:a16="http://schemas.microsoft.com/office/drawing/2014/main" id="{C0BAB159-C7C9-4ADA-A650-F16153616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798" y="3637066"/>
            <a:ext cx="3418448" cy="2270462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FDFDB63-7BD1-4BFD-8FBC-8A175F59D769}"/>
              </a:ext>
            </a:extLst>
          </p:cNvPr>
          <p:cNvSpPr txBox="1"/>
          <p:nvPr/>
        </p:nvSpPr>
        <p:spPr>
          <a:xfrm>
            <a:off x="11204368" y="1000358"/>
            <a:ext cx="4875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2018</a:t>
            </a:r>
            <a:endParaRPr lang="it-IT" sz="1100" dirty="0">
              <a:solidFill>
                <a:schemeClr val="bg1"/>
              </a:solidFill>
            </a:endParaRPr>
          </a:p>
        </p:txBody>
      </p:sp>
      <p:pic>
        <p:nvPicPr>
          <p:cNvPr id="14" name="Immagine 13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21FCEA1B-76FF-4454-8A3E-998CCE3DFE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252685" y="3919771"/>
            <a:ext cx="2270462" cy="170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800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C9B5F2-BFBD-4DA7-9E57-29B411A09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Come è nata </a:t>
            </a:r>
            <a:r>
              <a:rPr lang="en-US" dirty="0" err="1"/>
              <a:t>l’idea</a:t>
            </a:r>
            <a:r>
              <a:rPr lang="en-US" dirty="0"/>
              <a:t> di September </a:t>
            </a:r>
            <a:r>
              <a:rPr lang="en-US" dirty="0" err="1"/>
              <a:t>Fabschool</a:t>
            </a:r>
            <a:r>
              <a:rPr lang="en-US" dirty="0"/>
              <a:t>?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4C2DF34-9EF0-448C-BD49-C7494B6B2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algn="l"/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A giugno 2021 Marco e Mattia di </a:t>
            </a:r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V-</a:t>
            </a:r>
            <a:r>
              <a:rPr lang="it-IT" sz="4000" dirty="0" err="1">
                <a:solidFill>
                  <a:srgbClr val="201F1E"/>
                </a:solidFill>
                <a:latin typeface="Segoe UI" panose="020B050204020402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Research</a:t>
            </a:r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 hanno visitato una piccola maker fair che ha avuto luogo al </a:t>
            </a:r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311Verona</a:t>
            </a:r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. Qui, alcuni ragazzi davvero giovani (8-14 anni) hanno presentato i loro fantastici prototipi di sistemi d’irrigazione automatizzati che hanno creato durante un </a:t>
            </a:r>
            <a:r>
              <a:rPr lang="it-IT" sz="4000" dirty="0" err="1">
                <a:solidFill>
                  <a:srgbClr val="201F1E"/>
                </a:solidFill>
                <a:latin typeface="Segoe UI" panose="020B0502040204020203" pitchFamily="34" charset="0"/>
              </a:rPr>
              <a:t>summer</a:t>
            </a:r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 camp organizzato dal </a:t>
            </a:r>
            <a:r>
              <a:rPr lang="it-IT" sz="4000" dirty="0" err="1">
                <a:solidFill>
                  <a:srgbClr val="201F1E"/>
                </a:solidFill>
                <a:latin typeface="Segoe UI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Fabschool</a:t>
            </a:r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.</a:t>
            </a:r>
          </a:p>
          <a:p>
            <a:pPr algn="l"/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Marco e Mattia sono rimasti impressionati per la passione che i piccoli ingegneri avevano messo nei loro progetto, era incredibile come dei ragazzi così giovani fossero riusciti in sole due settimane ad imparare a programmare il </a:t>
            </a:r>
            <a:r>
              <a:rPr lang="it-IT" sz="4000" dirty="0" err="1">
                <a:solidFill>
                  <a:srgbClr val="201F1E"/>
                </a:solidFill>
                <a:latin typeface="Segoe UI" panose="020B0502040204020203" pitchFamily="34" charset="0"/>
              </a:rPr>
              <a:t>MicroBit</a:t>
            </a:r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 e a capire come farlo funzionare con dei sensori di umidità, dei led e altro hardware! :o</a:t>
            </a:r>
          </a:p>
          <a:p>
            <a:pPr algn="l"/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Da qui è nata la sfida: V-</a:t>
            </a:r>
            <a:r>
              <a:rPr lang="it-IT" sz="4000" dirty="0" err="1">
                <a:solidFill>
                  <a:srgbClr val="201F1E"/>
                </a:solidFill>
                <a:latin typeface="Segoe UI" panose="020B0502040204020203" pitchFamily="34" charset="0"/>
              </a:rPr>
              <a:t>Research</a:t>
            </a:r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 voleva costruire un sistema d’irrigazione automatizzato avanzato, e uno degli asset aziendali su cui punta maggiormente è l’</a:t>
            </a:r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educazione</a:t>
            </a:r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.</a:t>
            </a:r>
          </a:p>
          <a:p>
            <a:pPr algn="l"/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V-</a:t>
            </a:r>
            <a:r>
              <a:rPr lang="it-IT" sz="4000" dirty="0" err="1">
                <a:solidFill>
                  <a:srgbClr val="201F1E"/>
                </a:solidFill>
                <a:latin typeface="Segoe UI" panose="020B0502040204020203" pitchFamily="34" charset="0"/>
              </a:rPr>
              <a:t>Research</a:t>
            </a:r>
            <a:r>
              <a:rPr lang="it-IT" sz="4000" dirty="0">
                <a:solidFill>
                  <a:srgbClr val="201F1E"/>
                </a:solidFill>
                <a:latin typeface="Segoe UI" panose="020B0502040204020203" pitchFamily="34" charset="0"/>
              </a:rPr>
              <a:t> ha preso al volo l’opportunità di insegnare a dei giovani promettenti e appassionati come sviluppare un orto smart simile a quello che avevano già fatto, solo che questa volta sono state implementate feature aggiuntive, sono stati utilizzati dispositivi più avanzati e difficili da programmare e i ragazzi hanno anche imparato a modellare in 3D una scatola in legno per poi realizzarla grazie al taglio laser. Vera fantascienza!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11212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6FB5A8-E55D-4D32-BCA1-50F76AFDA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abbiamo svolto le attività?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A1D5700-1ADC-4047-A0DC-A51C3BC74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201F1E"/>
                </a:solidFill>
                <a:effectLst/>
                <a:latin typeface="Segoe UI" panose="020B0502040204020203" pitchFamily="34" charset="0"/>
              </a:rPr>
              <a:t>Suddivisione in gruppi di 2-3 persone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201F1E"/>
                </a:solidFill>
                <a:latin typeface="Segoe UI" panose="020B0502040204020203" pitchFamily="34" charset="0"/>
              </a:rPr>
              <a:t>Brainstorming di gruppo e collettivo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201F1E"/>
                </a:solidFill>
                <a:effectLst/>
                <a:latin typeface="Segoe UI" panose="020B0502040204020203" pitchFamily="34" charset="0"/>
              </a:rPr>
              <a:t>Scambio d’idee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201F1E"/>
                </a:solidFill>
                <a:latin typeface="Segoe UI" panose="020B0502040204020203" pitchFamily="34" charset="0"/>
              </a:rPr>
              <a:t>Brevi momenti di lezione frontale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201F1E"/>
                </a:solidFill>
                <a:latin typeface="Segoe UI" panose="020B0502040204020203" pitchFamily="34" charset="0"/>
              </a:rPr>
              <a:t>Creazione di contenuti open source</a:t>
            </a:r>
          </a:p>
        </p:txBody>
      </p:sp>
      <p:pic>
        <p:nvPicPr>
          <p:cNvPr id="4" name="Immagine 3" descr="Immagine che contiene testo, tavolo, tavolo da lavoro&#10;&#10;Descrizione generata automaticamente">
            <a:extLst>
              <a:ext uri="{FF2B5EF4-FFF2-40B4-BE49-F238E27FC236}">
                <a16:creationId xmlns:a16="http://schemas.microsoft.com/office/drawing/2014/main" id="{26A424CD-475C-44F0-9853-64A393F79A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72"/>
          <a:stretch/>
        </p:blipFill>
        <p:spPr>
          <a:xfrm>
            <a:off x="7060310" y="4072575"/>
            <a:ext cx="3800524" cy="2597488"/>
          </a:xfrm>
          <a:prstGeom prst="rect">
            <a:avLst/>
          </a:prstGeom>
        </p:spPr>
      </p:pic>
      <p:pic>
        <p:nvPicPr>
          <p:cNvPr id="11" name="Immagine 10" descr="Immagine che contiene testo, persona, computer, lavorando&#10;&#10;Descrizione generata automaticamente">
            <a:extLst>
              <a:ext uri="{FF2B5EF4-FFF2-40B4-BE49-F238E27FC236}">
                <a16:creationId xmlns:a16="http://schemas.microsoft.com/office/drawing/2014/main" id="{6ED2C4DB-B605-4CA1-B868-A1914690E6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3771" y="1323684"/>
            <a:ext cx="3412035" cy="255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358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6407CD-2DA5-4423-B05C-EE14B5701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b="0" i="0" dirty="0">
                <a:solidFill>
                  <a:srgbClr val="201F1E"/>
                </a:solidFill>
                <a:effectLst/>
                <a:latin typeface="Segoe UI" panose="020B0502040204020203" pitchFamily="34" charset="0"/>
              </a:rPr>
              <a:t>Formazione scolastica tradizionale VS </a:t>
            </a:r>
            <a:r>
              <a:rPr lang="it-IT" b="0" i="0" dirty="0" err="1">
                <a:solidFill>
                  <a:srgbClr val="201F1E"/>
                </a:solidFill>
                <a:effectLst/>
                <a:latin typeface="Segoe UI" panose="020B0502040204020203" pitchFamily="34" charset="0"/>
              </a:rPr>
              <a:t>Fabschool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19958E7C-B986-4EC8-B9E7-63302CE9D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Lezioni frontali brevi per dare delle basi su cui ragionare</a:t>
            </a:r>
          </a:p>
          <a:p>
            <a:r>
              <a:rPr lang="it-IT" dirty="0"/>
              <a:t>Diamo tante domande e poche risposte</a:t>
            </a:r>
          </a:p>
          <a:p>
            <a:r>
              <a:rPr lang="it-IT" dirty="0"/>
              <a:t>Apprendimento attivo</a:t>
            </a:r>
          </a:p>
        </p:txBody>
      </p:sp>
      <p:pic>
        <p:nvPicPr>
          <p:cNvPr id="13" name="Immagine 12" descr="Immagine che contiene testo, interni, elettronico, computer&#10;&#10;Descrizione generata automaticamente">
            <a:extLst>
              <a:ext uri="{FF2B5EF4-FFF2-40B4-BE49-F238E27FC236}">
                <a16:creationId xmlns:a16="http://schemas.microsoft.com/office/drawing/2014/main" id="{BD6C4216-BC90-405F-B405-543BFC2C3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067" y="3023543"/>
            <a:ext cx="3484418" cy="2613314"/>
          </a:xfrm>
          <a:prstGeom prst="rect">
            <a:avLst/>
          </a:prstGeom>
        </p:spPr>
      </p:pic>
      <p:pic>
        <p:nvPicPr>
          <p:cNvPr id="23" name="Immagine 22" descr="Immagine che contiene testo, portatile, persona, lavorando&#10;&#10;Descrizione generata automaticamente">
            <a:extLst>
              <a:ext uri="{FF2B5EF4-FFF2-40B4-BE49-F238E27FC236}">
                <a16:creationId xmlns:a16="http://schemas.microsoft.com/office/drawing/2014/main" id="{C8ECD552-DC7A-4DF3-B42F-A480153D3E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978" y="3626923"/>
            <a:ext cx="3484419" cy="261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075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FBB3FA-A996-407B-B459-124F106DA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0" i="0" dirty="0">
                <a:solidFill>
                  <a:srgbClr val="201F1E"/>
                </a:solidFill>
                <a:effectLst/>
                <a:latin typeface="Segoe UI" panose="020B0502040204020203" pitchFamily="34" charset="0"/>
              </a:rPr>
              <a:t>Cosa ci ha dato quest’esperienza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50FB7E9-374E-4640-85D2-BBDD9BA6D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Divertimento</a:t>
            </a:r>
          </a:p>
          <a:p>
            <a:r>
              <a:rPr lang="it-IT" dirty="0"/>
              <a:t>Stupore</a:t>
            </a:r>
          </a:p>
          <a:p>
            <a:r>
              <a:rPr lang="it-IT" dirty="0"/>
              <a:t>Conoscenza</a:t>
            </a:r>
          </a:p>
        </p:txBody>
      </p:sp>
      <p:pic>
        <p:nvPicPr>
          <p:cNvPr id="4" name="Immagine 3" descr="Immagine che contiene persona&#10;&#10;Descrizione generata automaticamente">
            <a:extLst>
              <a:ext uri="{FF2B5EF4-FFF2-40B4-BE49-F238E27FC236}">
                <a16:creationId xmlns:a16="http://schemas.microsoft.com/office/drawing/2014/main" id="{A8B4C5C3-6A9C-4BCA-B67A-55FCA0496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413" y="3720730"/>
            <a:ext cx="3696193" cy="2772145"/>
          </a:xfrm>
          <a:prstGeom prst="rect">
            <a:avLst/>
          </a:prstGeom>
        </p:spPr>
      </p:pic>
      <p:pic>
        <p:nvPicPr>
          <p:cNvPr id="6" name="Immagine 5" descr="Immagine che contiene testo, scatola, persona, tavolo da lavoro&#10;&#10;Descrizione generata automaticamente">
            <a:extLst>
              <a:ext uri="{FF2B5EF4-FFF2-40B4-BE49-F238E27FC236}">
                <a16:creationId xmlns:a16="http://schemas.microsoft.com/office/drawing/2014/main" id="{E12BE9C3-A805-44F1-91BC-5B47351BCD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8211" y="3007277"/>
            <a:ext cx="3696193" cy="277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6073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282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Segoe UI</vt:lpstr>
      <vt:lpstr>Tema di Office</vt:lpstr>
      <vt:lpstr>Chi siamo</vt:lpstr>
      <vt:lpstr>Come è nata l’idea di September Fabschool?</vt:lpstr>
      <vt:lpstr>Come abbiamo svolto le attività?</vt:lpstr>
      <vt:lpstr>Formazione scolastica tradizionale VS Fabschool</vt:lpstr>
      <vt:lpstr>Cosa ci ha dato quest’esperienza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Pacchin</dc:creator>
  <cp:lastModifiedBy>Mattia Pacchin</cp:lastModifiedBy>
  <cp:revision>3</cp:revision>
  <dcterms:created xsi:type="dcterms:W3CDTF">2021-10-15T20:35:07Z</dcterms:created>
  <dcterms:modified xsi:type="dcterms:W3CDTF">2021-10-17T20:50:14Z</dcterms:modified>
</cp:coreProperties>
</file>

<file path=docProps/thumbnail.jpeg>
</file>